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Argudio Motak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Elliot Cooke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Zer da argudio bat? Zertarako erabiltzen dira?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Argudio bat, azken finean, esaldi bat da. Baina esaldi mota berezi bat da. Argudioen lana, igorlearen ideiak ala ideologia indartzeko erabiltzen dira.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8512" y="2635250"/>
            <a:ext cx="2428875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Argudio moten sailkapena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es"/>
              <a:t>Adituen argudioa:</a:t>
            </a:r>
            <a:r>
              <a:rPr lang="es"/>
              <a:t> Argudio mota honetan, pertsona osètsu nahiz jakintsuek ideia berdinak dituztela erakusten dute. </a:t>
            </a:r>
          </a:p>
          <a:p>
            <a:pPr lvl="0" rtl="0">
              <a:spcBef>
                <a:spcPts val="0"/>
              </a:spcBef>
              <a:buNone/>
            </a:pPr>
            <a:r>
              <a:rPr lang="es"/>
              <a:t>       </a:t>
            </a:r>
            <a:r>
              <a:rPr b="1" i="1" lang="es"/>
              <a:t> Voltaire filosofoak esaten zuenez…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s"/>
              <a:t>Iritzo orokorraren argudioa:</a:t>
            </a:r>
            <a:r>
              <a:rPr lang="es"/>
              <a:t> Argudio honetan, igorleak beraz at, beste jene askok iritzi bera duela adierazten du, gu pertsonan idatzita, argudioa 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        </a:t>
            </a:r>
            <a:r>
              <a:rPr b="1" i="1" lang="es"/>
              <a:t>Igerilariok ikusi eta sentitu dugunez…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Jarraipena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60950" y="161032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b="1" lang="es" sz="1400"/>
              <a:t>Zentzuaren argudioa:</a:t>
            </a:r>
            <a:r>
              <a:rPr lang="es" sz="1400"/>
              <a:t> Igorleak, zentzua ez duen gauza bat ez dela egin behar adierazten du, bere ideologiaren alde, beti ere.</a:t>
            </a:r>
          </a:p>
          <a:p>
            <a:pPr lvl="0" rtl="0">
              <a:spcBef>
                <a:spcPts val="0"/>
              </a:spcBef>
              <a:buNone/>
            </a:pPr>
            <a:r>
              <a:rPr lang="es" sz="1400"/>
              <a:t>       </a:t>
            </a:r>
            <a:r>
              <a:rPr b="1" i="1" lang="es" sz="1400"/>
              <a:t> Jokabide horrek ez du inolako logikarik...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b="1" lang="es" sz="1400"/>
              <a:t>Adibideen bidezko argudioa:</a:t>
            </a:r>
            <a:r>
              <a:rPr lang="es" sz="1400"/>
              <a:t> Beneta ala asmatutako argudioak ere erabil daitezke, zure ideiak, bizitza errealarekin alderatzeko.</a:t>
            </a:r>
          </a:p>
          <a:p>
            <a:pPr lvl="0" rtl="0">
              <a:spcBef>
                <a:spcPts val="0"/>
              </a:spcBef>
              <a:buNone/>
            </a:pPr>
            <a:r>
              <a:rPr lang="es" sz="1400"/>
              <a:t>       </a:t>
            </a:r>
            <a:r>
              <a:rPr b="1" i="1" lang="es" sz="1400"/>
              <a:t> Igorlearen gaiarekin duen ezdozei adibide.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b="1" lang="es" sz="1400"/>
              <a:t>Gertakarien bidezko argudioa:</a:t>
            </a:r>
            <a:r>
              <a:rPr lang="es" sz="1400"/>
              <a:t> Emandako datu bat egia dela ikus daitekela adierazteko erabiltzen da. </a:t>
            </a:r>
          </a:p>
          <a:p>
            <a:pPr lvl="0" rtl="0">
              <a:spcBef>
                <a:spcPts val="0"/>
              </a:spcBef>
              <a:buNone/>
            </a:pPr>
            <a:r>
              <a:rPr lang="es" sz="1400"/>
              <a:t>          </a:t>
            </a:r>
            <a:r>
              <a:rPr b="1" i="1" lang="es" sz="1400"/>
              <a:t>Olimpiadetako orrialdean ikus daiteken bezala, Adam Peaty-k muduko errekoraa egin zuen 100m               bularren.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Jarraipena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"/>
              <a:t>Analogiazko argudioa: Azkenik, gurikonbentzitu nahi diguten gaiarenkin zerikusi handia duen beste kasu bat frogatuta dagoela adierazen da.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        </a:t>
            </a:r>
            <a:r>
              <a:rPr b="1" i="1" lang="es"/>
              <a:t>Korrikan bezala, igeriketan ere abiadura handitzen joaten da beti.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MILA ESKER ENTZUTEAGATIK!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7143" y="1921800"/>
            <a:ext cx="5149699" cy="291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